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B7FCD1B-8E9A-45BF-9C0C-08EA6A3C5883}" type="datetimeFigureOut">
              <a:rPr lang="es-ES" smtClean="0"/>
              <a:t>11/06/2019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34E894-F52F-4862-8D56-93075BF1A7FA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251520" y="1484784"/>
            <a:ext cx="8280920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CL" sz="1400" b="1" dirty="0">
                <a:solidFill>
                  <a:prstClr val="black"/>
                </a:solidFill>
              </a:rPr>
              <a:t> </a:t>
            </a:r>
            <a:r>
              <a:rPr lang="es-CL" sz="1400" b="1" dirty="0">
                <a:solidFill>
                  <a:prstClr val="black"/>
                </a:solidFill>
                <a:latin typeface="Cambria" panose="02040503050406030204" pitchFamily="18" charset="0"/>
              </a:rPr>
              <a:t>CONCURSO PÚBLICO DE SALUD</a:t>
            </a:r>
          </a:p>
          <a:p>
            <a:pPr lvl="0" algn="ctr"/>
            <a:r>
              <a:rPr lang="es-CL" sz="1400" b="1" dirty="0">
                <a:solidFill>
                  <a:prstClr val="black"/>
                </a:solidFill>
                <a:latin typeface="Cambria" panose="02040503050406030204" pitchFamily="18" charset="0"/>
              </a:rPr>
              <a:t>          I. MUNICIPALIDAD DE SAN ANTONIO</a:t>
            </a:r>
          </a:p>
          <a:p>
            <a:pPr lvl="0" algn="ctr"/>
            <a:r>
              <a:rPr lang="es-CL" sz="1400" b="1" dirty="0">
                <a:solidFill>
                  <a:prstClr val="black"/>
                </a:solidFill>
                <a:latin typeface="Cambria" panose="02040503050406030204" pitchFamily="18" charset="0"/>
              </a:rPr>
              <a:t>  DECRETO ALCALDICIO  N° </a:t>
            </a:r>
            <a:r>
              <a:rPr lang="es-CL" sz="1400" b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4745/11.06.2019 </a:t>
            </a:r>
            <a:r>
              <a:rPr lang="es-CL" sz="1400" b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APRUEBA “</a:t>
            </a:r>
            <a:r>
              <a:rPr lang="es-CL" sz="1400" b="1" u="sng" dirty="0" smtClean="0">
                <a:solidFill>
                  <a:prstClr val="black"/>
                </a:solidFill>
                <a:latin typeface="Cambria" panose="02040503050406030204" pitchFamily="18" charset="0"/>
              </a:rPr>
              <a:t>RECTIFICACIÓN</a:t>
            </a:r>
            <a:r>
              <a:rPr lang="es-CL" sz="1400" b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”  NUMERAL  VI,  NUMERAL VIII, PUNTO N°1 Y NUMERAL IX DE BASES </a:t>
            </a:r>
            <a:r>
              <a:rPr lang="es-CL" sz="1400" b="1" dirty="0">
                <a:solidFill>
                  <a:prstClr val="black"/>
                </a:solidFill>
                <a:latin typeface="Cambria" panose="02040503050406030204" pitchFamily="18" charset="0"/>
              </a:rPr>
              <a:t>PARA PROVEER CARGOS </a:t>
            </a:r>
            <a:r>
              <a:rPr lang="es-CL" sz="1400" b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DIVERSAS </a:t>
            </a:r>
            <a:r>
              <a:rPr lang="es-CL" sz="1400" b="1" dirty="0">
                <a:solidFill>
                  <a:prstClr val="black"/>
                </a:solidFill>
                <a:latin typeface="Cambria" panose="02040503050406030204" pitchFamily="18" charset="0"/>
              </a:rPr>
              <a:t>CATEGORÍAS  EN  CENTROS DE SALUD FAMILIAR Y POSTAS RURALES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251520" y="2996952"/>
            <a:ext cx="8640960" cy="34563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s-CL" sz="1300" b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	4 </a:t>
            </a:r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CARGOS ODONTÓLOGO/A 		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4 CARGOS MÉDICO                                            	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2 CARGOS MATRÓN/A             		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1 CARGO PSICÓLOGO/A                                             	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2 CARGOS ENFERMERA/O 		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1 CARGO KINESIÓLOGO/A    		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2 CARGOS NUTRICIONISTA  		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2 CARGOS ASISTENTE SOCIAL/TRABAJADOR/A SOCIAL   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8 CARGOS TÉCNICO EN ENFERMERÍA NIVEL SUPERIOR   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3 CARGOS TÉCNICO EN ADMINISTRACIÓN NIVEL SUPERIOR   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4 CARGOS ADMINISTRATIVO/A   		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2 AUXILIAR DE ASEO  					  44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6 CONDUCTOR/A AMBULANCIA SAPU  			  33 HORAS</a:t>
            </a: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	1 CONDUCTOR/A AMBULANCIA  				  44 HORAS</a:t>
            </a:r>
          </a:p>
          <a:p>
            <a:pPr lvl="0"/>
            <a:endParaRPr lang="es-CL" sz="1300" b="1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                              DESCARGAR BASES </a:t>
            </a:r>
            <a:r>
              <a:rPr lang="es-CL" sz="1300" b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RECTIFICADAS </a:t>
            </a:r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EN PÁGINA WEB </a:t>
            </a:r>
            <a:r>
              <a:rPr lang="es-CL" sz="1300" b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es-CL" sz="13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www.sanantonio.cl</a:t>
            </a:r>
            <a:endParaRPr lang="es-CL" sz="1300" b="1" dirty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lvl="0"/>
            <a:r>
              <a:rPr lang="es-CL" sz="1300" b="1" dirty="0">
                <a:solidFill>
                  <a:prstClr val="black"/>
                </a:solidFill>
                <a:latin typeface="Cambria" panose="02040503050406030204" pitchFamily="18" charset="0"/>
              </a:rPr>
              <a:t>                                                             A PARTIR DE FECHA DE PUBLICACIÓN.</a:t>
            </a:r>
            <a:endParaRPr lang="es-CL" sz="1300" b="1" dirty="0">
              <a:solidFill>
                <a:prstClr val="black"/>
              </a:solidFill>
            </a:endParaRP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23458"/>
              </p:ext>
            </p:extLst>
          </p:nvPr>
        </p:nvGraphicFramePr>
        <p:xfrm>
          <a:off x="3413615" y="332656"/>
          <a:ext cx="154145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Imagen de mapa de bits" r:id="rId3" imgW="2362530" imgH="2534004" progId="PBrush">
                  <p:embed/>
                </p:oleObj>
              </mc:Choice>
              <mc:Fallback>
                <p:oleObj name="Imagen de mapa de bits" r:id="rId3" imgW="2362530" imgH="2534004" progId="PBrush">
                  <p:embed/>
                  <p:pic>
                    <p:nvPicPr>
                      <p:cNvPr id="0" name="1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615" y="332656"/>
                        <a:ext cx="1541450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3257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262</TotalTime>
  <Words>48</Words>
  <Application>Microsoft Office PowerPoint</Application>
  <PresentationFormat>Presentación en pantalla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Viajes</vt:lpstr>
      <vt:lpstr>Imagen de mapa de bits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Soledad de las Mercedes Marín Fuenzalida</dc:creator>
  <cp:lastModifiedBy>Soledad de las Mercedes Marín Fuenzalida</cp:lastModifiedBy>
  <cp:revision>18</cp:revision>
  <cp:lastPrinted>2018-11-22T13:57:36Z</cp:lastPrinted>
  <dcterms:created xsi:type="dcterms:W3CDTF">2017-11-28T19:00:48Z</dcterms:created>
  <dcterms:modified xsi:type="dcterms:W3CDTF">2019-06-11T13:32:49Z</dcterms:modified>
</cp:coreProperties>
</file>